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7023100" cy="101584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2011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6976-F308-FE4F-AE30-596F21D610BF}" type="datetimeFigureOut">
              <a:rPr lang="en-US" smtClean="0"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D22EA-BFD5-A04B-8677-74EF14870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3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6976-F308-FE4F-AE30-596F21D610BF}" type="datetimeFigureOut">
              <a:rPr lang="en-US" smtClean="0"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D22EA-BFD5-A04B-8677-74EF14870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228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6976-F308-FE4F-AE30-596F21D610BF}" type="datetimeFigureOut">
              <a:rPr lang="en-US" smtClean="0"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D22EA-BFD5-A04B-8677-74EF14870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083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6976-F308-FE4F-AE30-596F21D610BF}" type="datetimeFigureOut">
              <a:rPr lang="en-US" smtClean="0"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D22EA-BFD5-A04B-8677-74EF14870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156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6976-F308-FE4F-AE30-596F21D610BF}" type="datetimeFigureOut">
              <a:rPr lang="en-US" smtClean="0"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D22EA-BFD5-A04B-8677-74EF14870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278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6976-F308-FE4F-AE30-596F21D610BF}" type="datetimeFigureOut">
              <a:rPr lang="en-US" smtClean="0"/>
              <a:t>11/13/2020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D22EA-BFD5-A04B-8677-74EF14870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358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6976-F308-FE4F-AE30-596F21D610BF}" type="datetimeFigureOut">
              <a:rPr lang="en-US" smtClean="0"/>
              <a:t>11/13/2020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D22EA-BFD5-A04B-8677-74EF14870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984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6976-F308-FE4F-AE30-596F21D610BF}" type="datetimeFigureOut">
              <a:rPr lang="en-US" smtClean="0"/>
              <a:t>11/13/2020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D22EA-BFD5-A04B-8677-74EF14870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006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6976-F308-FE4F-AE30-596F21D610BF}" type="datetimeFigureOut">
              <a:rPr lang="en-US" smtClean="0"/>
              <a:t>11/13/2020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D22EA-BFD5-A04B-8677-74EF14870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05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6976-F308-FE4F-AE30-596F21D610BF}" type="datetimeFigureOut">
              <a:rPr lang="en-US" smtClean="0"/>
              <a:t>11/13/2020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D22EA-BFD5-A04B-8677-74EF14870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639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6976-F308-FE4F-AE30-596F21D610BF}" type="datetimeFigureOut">
              <a:rPr lang="en-US" smtClean="0"/>
              <a:t>11/13/2020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D22EA-BFD5-A04B-8677-74EF14870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88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C6976-F308-FE4F-AE30-596F21D610BF}" type="datetimeFigureOut">
              <a:rPr lang="en-US" smtClean="0"/>
              <a:t>11/13/2020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D22EA-BFD5-A04B-8677-74EF148709E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879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19838" y="242807"/>
            <a:ext cx="291791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latin typeface="CCW Precursive 3" panose="03050602040000000000" pitchFamily="66" charset="0"/>
              </a:rPr>
              <a:t>Year Two</a:t>
            </a:r>
          </a:p>
          <a:p>
            <a:pPr algn="ctr"/>
            <a:r>
              <a:rPr lang="en-US" sz="1400" dirty="0">
                <a:latin typeface="CCW Precursive 3" panose="03050602040000000000" pitchFamily="66" charset="0"/>
              </a:rPr>
              <a:t>This half term our class book is </a:t>
            </a:r>
          </a:p>
          <a:p>
            <a:pPr algn="ctr"/>
            <a:r>
              <a:rPr lang="en-US" sz="1400" dirty="0">
                <a:latin typeface="CCW Precursive 3" panose="03050602040000000000" pitchFamily="66" charset="0"/>
              </a:rPr>
              <a:t>‘Prince Cinders’ by Babette Cole.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707152" y="4115340"/>
            <a:ext cx="3436848" cy="65120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CW Precursive 3" panose="03050602040000000000" pitchFamily="66" charset="0"/>
              </a:rPr>
              <a:t>commanded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15099" y="2777339"/>
            <a:ext cx="2469390" cy="65120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CW Precursive 3" panose="03050602040000000000" pitchFamily="66" charset="0"/>
              </a:rPr>
              <a:t>chimney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363187" y="5919668"/>
            <a:ext cx="2148947" cy="65120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CW Precursive 3" panose="03050602040000000000" pitchFamily="66" charset="0"/>
              </a:rPr>
              <a:t>refused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119838" y="4242837"/>
            <a:ext cx="2754178" cy="65120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CW Precursive 3" panose="03050602040000000000" pitchFamily="66" charset="0"/>
              </a:rPr>
              <a:t>teasing 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158704" y="1751714"/>
            <a:ext cx="2840178" cy="65120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CW Precursive 3" panose="03050602040000000000" pitchFamily="66" charset="0"/>
              </a:rPr>
              <a:t>scruffy 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2102610" y="5113454"/>
            <a:ext cx="2469390" cy="65120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CW Precursive 3" panose="03050602040000000000" pitchFamily="66" charset="0"/>
              </a:rPr>
              <a:t>suit 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6347002" y="6045911"/>
            <a:ext cx="2281171" cy="65120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CCW Precursive 3" panose="03050602040000000000" pitchFamily="66" charset="0"/>
              </a:rPr>
              <a:t>shy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2955303" y="6100954"/>
            <a:ext cx="2856320" cy="65120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CCW Precursive 3" panose="03050602040000000000" pitchFamily="66" charset="0"/>
              </a:rPr>
              <a:t>midnight</a:t>
            </a:r>
            <a:endParaRPr lang="en-US" sz="2800" dirty="0">
              <a:latin typeface="CCW Precursive 3" panose="03050602040000000000" pitchFamily="66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6168132" y="2888876"/>
            <a:ext cx="2199693" cy="65120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>
                <a:latin typeface="CCW Precursive 3" panose="03050602040000000000" pitchFamily="66" charset="0"/>
              </a:rPr>
              <a:t>sneered</a:t>
            </a:r>
            <a:endParaRPr lang="en-US" sz="2800" dirty="0">
              <a:latin typeface="CCW Precursive 3" panose="03050602040000000000" pitchFamily="66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4546DA0-B5AF-43EA-91B0-061F12377EFC}"/>
              </a:ext>
            </a:extLst>
          </p:cNvPr>
          <p:cNvSpPr txBox="1"/>
          <p:nvPr/>
        </p:nvSpPr>
        <p:spPr>
          <a:xfrm>
            <a:off x="3669842" y="160883"/>
            <a:ext cx="5354320" cy="23317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300" b="1" dirty="0">
                <a:effectLst/>
                <a:latin typeface="CCW Precursive 3" panose="03050602040000000000" pitchFamily="66" charset="0"/>
                <a:ea typeface="Calibri" panose="020F0502020204030204" pitchFamily="34" charset="0"/>
                <a:cs typeface="Calibri" panose="020F0502020204030204" pitchFamily="34" charset="0"/>
              </a:rPr>
              <a:t>To help familiarise yourself with these words you can:</a:t>
            </a:r>
            <a:endParaRPr lang="en-GB" sz="1300" b="1" dirty="0">
              <a:effectLst/>
              <a:latin typeface="CCW Precursive 3" panose="03050602040000000000" pitchFamily="66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n-US" sz="1300" dirty="0">
                <a:effectLst/>
                <a:latin typeface="CCW Precursive 3" panose="03050602040000000000" pitchFamily="66" charset="0"/>
                <a:ea typeface="Calibri" panose="020F0502020204030204" pitchFamily="34" charset="0"/>
                <a:cs typeface="Calibri" panose="020F0502020204030204" pitchFamily="34" charset="0"/>
              </a:rPr>
              <a:t>read the words and ask an adult to check that you have read them correctly.</a:t>
            </a:r>
            <a:endParaRPr lang="en-GB" sz="1300" dirty="0">
              <a:effectLst/>
              <a:latin typeface="CCW Precursive 3" panose="03050602040000000000" pitchFamily="66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n-US" sz="1300" dirty="0">
                <a:effectLst/>
                <a:latin typeface="CCW Precursive 3" panose="03050602040000000000" pitchFamily="66" charset="0"/>
                <a:ea typeface="Calibri" panose="020F0502020204030204" pitchFamily="34" charset="0"/>
                <a:cs typeface="Calibri" panose="020F0502020204030204" pitchFamily="34" charset="0"/>
              </a:rPr>
              <a:t>practice spelling these words correctly.</a:t>
            </a:r>
            <a:endParaRPr lang="en-GB" sz="1300" dirty="0">
              <a:effectLst/>
              <a:latin typeface="CCW Precursive 3" panose="03050602040000000000" pitchFamily="66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n-US" sz="1300" dirty="0">
                <a:effectLst/>
                <a:latin typeface="CCW Precursive 3" panose="03050602040000000000" pitchFamily="66" charset="0"/>
                <a:ea typeface="Calibri" panose="020F0502020204030204" pitchFamily="34" charset="0"/>
                <a:cs typeface="Calibri" panose="020F0502020204030204" pitchFamily="34" charset="0"/>
              </a:rPr>
              <a:t>ask an adult or look up the meaning in a dictionary.</a:t>
            </a:r>
            <a:endParaRPr lang="en-GB" sz="1300" dirty="0">
              <a:effectLst/>
              <a:latin typeface="CCW Precursive 3" panose="03050602040000000000" pitchFamily="66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n-US" sz="1300" dirty="0">
                <a:effectLst/>
                <a:latin typeface="CCW Precursive 3" panose="03050602040000000000" pitchFamily="66" charset="0"/>
                <a:ea typeface="Calibri" panose="020F0502020204030204" pitchFamily="34" charset="0"/>
                <a:cs typeface="Calibri" panose="020F0502020204030204" pitchFamily="34" charset="0"/>
              </a:rPr>
              <a:t>try to say or write these words in a sentence.</a:t>
            </a:r>
            <a:endParaRPr lang="en-GB" sz="1300" dirty="0">
              <a:effectLst/>
              <a:latin typeface="CCW Precursive 3" panose="03050602040000000000" pitchFamily="66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US" sz="1300" dirty="0">
                <a:effectLst/>
                <a:latin typeface="CCW Precursive 3" panose="03050602040000000000" pitchFamily="66" charset="0"/>
                <a:ea typeface="Calibri" panose="020F0502020204030204" pitchFamily="34" charset="0"/>
                <a:cs typeface="Calibri" panose="020F0502020204030204" pitchFamily="34" charset="0"/>
              </a:rPr>
              <a:t>look for these words in other texts. </a:t>
            </a:r>
            <a:endParaRPr lang="en-GB" sz="1300" dirty="0">
              <a:effectLst/>
              <a:latin typeface="CCW Precursive 3" panose="03050602040000000000" pitchFamily="66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ounded Rectangle 23">
            <a:extLst>
              <a:ext uri="{FF2B5EF4-FFF2-40B4-BE49-F238E27FC236}">
                <a16:creationId xmlns:a16="http://schemas.microsoft.com/office/drawing/2014/main" id="{FA6EC0DE-CAFB-4347-B708-2D8A15D7C0D5}"/>
              </a:ext>
            </a:extLst>
          </p:cNvPr>
          <p:cNvSpPr/>
          <p:nvPr/>
        </p:nvSpPr>
        <p:spPr>
          <a:xfrm>
            <a:off x="5833124" y="5064676"/>
            <a:ext cx="3004388" cy="65120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>
                <a:latin typeface="CCW Precursive 3" panose="03050602040000000000" pitchFamily="66" charset="0"/>
              </a:rPr>
              <a:t>frightening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7A83EC8-938A-4C42-8B21-7742F9E88F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9283" y="2662886"/>
            <a:ext cx="2677998" cy="2190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41229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1022</TotalTime>
  <Words>90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CCW Precursive 3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Salmah Akram</dc:creator>
  <cp:lastModifiedBy>Sam Parkinson</cp:lastModifiedBy>
  <cp:revision>25</cp:revision>
  <cp:lastPrinted>2020-11-13T12:48:21Z</cp:lastPrinted>
  <dcterms:created xsi:type="dcterms:W3CDTF">2018-12-11T11:00:55Z</dcterms:created>
  <dcterms:modified xsi:type="dcterms:W3CDTF">2020-11-13T12:48:35Z</dcterms:modified>
</cp:coreProperties>
</file>